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87" d="100"/>
          <a:sy n="87" d="100"/>
        </p:scale>
        <p:origin x="1566"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11/25/2019 5:13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A bot could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solution should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time to design a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iagram shows the message flow from end to end.  There are two message flow paths depicted. One flow ends to the browser and the other to Search and PowerBI.">
            <a:extLst>
              <a:ext uri="{FF2B5EF4-FFF2-40B4-BE49-F238E27FC236}">
                <a16:creationId xmlns:a16="http://schemas.microsoft.com/office/drawing/2014/main" id="{66213196-0F75-48C7-BD63-D8885002CE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9530" y="1110205"/>
            <a:ext cx="9412940" cy="546359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3787</Words>
  <Application>Microsoft Office PowerPoint</Application>
  <PresentationFormat>Widescreen</PresentationFormat>
  <Paragraphs>301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2019-11-26T01:34:42Z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